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7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3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65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0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3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5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8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3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A15E7-B84D-4473-9AB3-498E9AB9AE7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291976-8CAB-4E0F-8C29-75E372EC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comma usage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comma / punctuation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Use a comma to separate independent clauses when joined by a coordinating conjunction (and, but or, for, nor, so, and yet) *Because is NOT a </a:t>
            </a:r>
            <a:r>
              <a:rPr lang="en-US" smtClean="0"/>
              <a:t>coordinating conjunction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The game was over, but the crowd refused to leave the park.</a:t>
            </a:r>
          </a:p>
          <a:p>
            <a:pPr marL="0" indent="0">
              <a:buNone/>
            </a:pPr>
            <a:r>
              <a:rPr lang="en-US" dirty="0" smtClean="0"/>
              <a:t>2. Use a comma to separate two or more coordinate adjectives that modify the same noun.</a:t>
            </a:r>
          </a:p>
          <a:p>
            <a:pPr marL="0" indent="0">
              <a:buNone/>
            </a:pPr>
            <a:r>
              <a:rPr lang="en-US" dirty="0" smtClean="0"/>
              <a:t>Ex: The noisy, enthusiastic freshman class assembled in Section F of the stadium.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9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Use a comma to separate words, phrases, and clauses written as a series of three or more coordinate elements</a:t>
            </a:r>
          </a:p>
          <a:p>
            <a:pPr marL="0" indent="0">
              <a:buNone/>
            </a:pPr>
            <a:r>
              <a:rPr lang="en-US" dirty="0" smtClean="0"/>
              <a:t>Ex: Jack walked into the office, took off his hat, and sat down.</a:t>
            </a:r>
          </a:p>
          <a:p>
            <a:pPr marL="0" indent="0">
              <a:buNone/>
            </a:pPr>
            <a:r>
              <a:rPr lang="en-US" dirty="0" smtClean="0"/>
              <a:t>4. Use a comma after introductory phrases and clauses</a:t>
            </a:r>
          </a:p>
          <a:p>
            <a:pPr marL="0" indent="0">
              <a:buNone/>
            </a:pPr>
            <a:r>
              <a:rPr lang="en-US" dirty="0" smtClean="0"/>
              <a:t>Ex: When he rose to give his speech, he was greeted with thunderous applause.</a:t>
            </a:r>
          </a:p>
          <a:p>
            <a:pPr marL="0" indent="0">
              <a:buNone/>
            </a:pPr>
            <a:r>
              <a:rPr lang="en-US" dirty="0" smtClean="0"/>
              <a:t>Ex: By the end of the day, Timmy was very hungry.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5. Use a comma to set off nonessential modifiers (appositives)</a:t>
            </a:r>
          </a:p>
          <a:p>
            <a:pPr marL="0" indent="0">
              <a:buNone/>
            </a:pPr>
            <a:r>
              <a:rPr lang="en-US" dirty="0" smtClean="0"/>
              <a:t>Ex: The rustler’s hideout, in the old cave by the river, was discovered by the posse.</a:t>
            </a:r>
          </a:p>
          <a:p>
            <a:pPr marL="0" indent="0">
              <a:buNone/>
            </a:pPr>
            <a:r>
              <a:rPr lang="en-US" dirty="0" smtClean="0"/>
              <a:t>6. Comma splice: be sure to avoid joining two independent clauses with just a comma</a:t>
            </a:r>
          </a:p>
          <a:p>
            <a:pPr marL="0" indent="0">
              <a:buNone/>
            </a:pPr>
            <a:r>
              <a:rPr lang="en-US" dirty="0" smtClean="0"/>
              <a:t>Ex: The tree fell, it blocked the road.</a:t>
            </a:r>
          </a:p>
          <a:p>
            <a:pPr marL="0" indent="0">
              <a:buNone/>
            </a:pPr>
            <a:r>
              <a:rPr lang="en-US" dirty="0" smtClean="0"/>
              <a:t>Revised: The tree fell. It blocked the road. (simple sentences).</a:t>
            </a:r>
          </a:p>
          <a:p>
            <a:pPr marL="0" indent="0">
              <a:buNone/>
            </a:pPr>
            <a:r>
              <a:rPr lang="en-US" dirty="0" smtClean="0"/>
              <a:t>              The </a:t>
            </a:r>
            <a:r>
              <a:rPr lang="en-US" dirty="0"/>
              <a:t>tree fell, and it blocked the </a:t>
            </a:r>
            <a:r>
              <a:rPr lang="en-US" dirty="0" smtClean="0"/>
              <a:t>road. (compound sentence 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After the tree fell, it blocked the road. (complex)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Conjunctive adverbs: Words, such as however, therefore, nevertheless, moreover, in fact, consequently, and accordingly are sometimes called conjunctive adverbs, and they should be used in the following fashion</a:t>
            </a:r>
          </a:p>
          <a:p>
            <a:pPr marL="0" indent="0">
              <a:buNone/>
            </a:pPr>
            <a:r>
              <a:rPr lang="en-US" dirty="0" smtClean="0"/>
              <a:t>Ex: Sally likes her English class; however, she is not too enamored with her math class.</a:t>
            </a:r>
          </a:p>
          <a:p>
            <a:pPr marL="0" indent="0">
              <a:buNone/>
            </a:pPr>
            <a:r>
              <a:rPr lang="en-US" dirty="0" smtClean="0"/>
              <a:t>*Notice the use of a semi-colon before the conjunctive adverb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0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 usage review-sentence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Although she is short she appears tall.</a:t>
            </a:r>
          </a:p>
          <a:p>
            <a:pPr marL="457200" indent="-457200">
              <a:buAutoNum type="arabicPeriod"/>
            </a:pPr>
            <a:r>
              <a:rPr lang="en-US" dirty="0" smtClean="0"/>
              <a:t>Elvis is a singer, his neighbor is a dancer.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tall beautiful woman entered the room</a:t>
            </a:r>
          </a:p>
          <a:p>
            <a:pPr marL="457200" indent="-457200">
              <a:buAutoNum type="arabicPeriod"/>
            </a:pPr>
            <a:r>
              <a:rPr lang="en-US" dirty="0" smtClean="0"/>
              <a:t>Tammy who is my cousin won the race.</a:t>
            </a:r>
          </a:p>
          <a:p>
            <a:pPr marL="457200" indent="-457200">
              <a:buAutoNum type="arabicPeriod"/>
            </a:pPr>
            <a:r>
              <a:rPr lang="en-US" dirty="0" smtClean="0"/>
              <a:t>John bought milk, bread and eggs.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Scott </a:t>
            </a:r>
            <a:r>
              <a:rPr lang="en-US" dirty="0"/>
              <a:t>is a basketball player, and wrestles too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7. I really enjoyed the book. However, it was discursive.</a:t>
            </a:r>
          </a:p>
          <a:p>
            <a:pPr marL="0" indent="0">
              <a:buNone/>
            </a:pPr>
            <a:r>
              <a:rPr lang="en-US" dirty="0" smtClean="0"/>
              <a:t>8. Well I do not believe a word he said.</a:t>
            </a:r>
          </a:p>
          <a:p>
            <a:pPr marL="0" indent="0">
              <a:buNone/>
            </a:pPr>
            <a:r>
              <a:rPr lang="en-US" dirty="0" smtClean="0"/>
              <a:t>9. The azaleas were in full bloom, because there was so much rain.</a:t>
            </a:r>
          </a:p>
          <a:p>
            <a:pPr marL="0" indent="0">
              <a:buNone/>
            </a:pPr>
            <a:r>
              <a:rPr lang="en-US" dirty="0" smtClean="0"/>
              <a:t>10. In </a:t>
            </a:r>
            <a:r>
              <a:rPr lang="en-US" smtClean="0"/>
              <a:t>the summer Billy </a:t>
            </a:r>
            <a:r>
              <a:rPr lang="en-US" dirty="0" smtClean="0"/>
              <a:t>likes to fish, </a:t>
            </a:r>
            <a:r>
              <a:rPr lang="en-US" smtClean="0"/>
              <a:t>and camp.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18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466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Basic comma usage</vt:lpstr>
      <vt:lpstr>Basic comma / punctuation usage</vt:lpstr>
      <vt:lpstr>PowerPoint Presentation</vt:lpstr>
      <vt:lpstr>PowerPoint Presentation</vt:lpstr>
      <vt:lpstr>PowerPoint Presentation</vt:lpstr>
      <vt:lpstr>Comma usage review-sentence corrections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 usage</dc:title>
  <dc:creator>Robert Delisle</dc:creator>
  <cp:lastModifiedBy>Robert Delisle</cp:lastModifiedBy>
  <cp:revision>13</cp:revision>
  <dcterms:created xsi:type="dcterms:W3CDTF">2018-04-25T12:01:48Z</dcterms:created>
  <dcterms:modified xsi:type="dcterms:W3CDTF">2018-10-16T14:57:57Z</dcterms:modified>
</cp:coreProperties>
</file>