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3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7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2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3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2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0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10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1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8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5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E1F6C-AAFA-4E29-A391-C785B0C7557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E42934-4C85-48DA-8A5F-A57DD0E5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Death of a Salesman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In-Class Essay topics and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4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sz="2800" dirty="0" smtClean="0"/>
              <a:t>You may choose any of the college board writing prompts that are listed on the  pdf entitled “How to Read Like a Professor” on the class blog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week). I highly suggest this option!</a:t>
            </a:r>
          </a:p>
          <a:p>
            <a:pPr marL="0" indent="0">
              <a:buNone/>
            </a:pPr>
            <a:r>
              <a:rPr lang="en-US" sz="2800" dirty="0" smtClean="0"/>
              <a:t>2. An examination of Willy as a representation of a tragic hero. In your analysis, you will need to address the following: character flaws/traits, errors in judgment, elements beyond control, which contribute to the character’s fall; a reversal of fortune; character’s recognition of his fall; connect to meaning of work as a whole.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sz="3600" dirty="0" smtClean="0"/>
              <a:t>An examination of the relationship of Willy and Linda.</a:t>
            </a:r>
            <a:r>
              <a:rPr lang="en-US" sz="3600" dirty="0"/>
              <a:t> In what ways is she supportive of Willy? In what ways does she encourage his deceptions and self-delusions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5. An examination of Charlie and Bernard and their relationship as compared to that of Willy’s relationship with his sons (C/C format)</a:t>
            </a:r>
          </a:p>
          <a:p>
            <a:pPr marL="0" indent="0">
              <a:buNone/>
            </a:pPr>
            <a:r>
              <a:rPr lang="en-US" sz="3600" dirty="0" smtClean="0"/>
              <a:t>5. An examination of any other two peripheral characters in the text and their connection to the development of Willy and the meaning of the work as a whole.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6. In </a:t>
            </a:r>
            <a:r>
              <a:rPr lang="en-US" dirty="0"/>
              <a:t>the Requiem, Biff states that Willy’s dreams were illusory: “He had all the wrong dreams. All wrong. Happy states, “He had a good dream. It’s the only dream you can have-to come out number-one man.” Evaluate the </a:t>
            </a:r>
            <a:r>
              <a:rPr lang="en-US" dirty="0" smtClean="0"/>
              <a:t>validity of </a:t>
            </a:r>
            <a:r>
              <a:rPr lang="en-US" dirty="0"/>
              <a:t>these two </a:t>
            </a:r>
            <a:r>
              <a:rPr lang="en-US" dirty="0" smtClean="0"/>
              <a:t>antithetical statements.</a:t>
            </a:r>
          </a:p>
          <a:p>
            <a:pPr marL="0" indent="0">
              <a:buNone/>
            </a:pPr>
            <a:r>
              <a:rPr lang="en-US" dirty="0" smtClean="0"/>
              <a:t>7. In the end, is Willy a coward, victim, martyr, or a combination?</a:t>
            </a:r>
          </a:p>
          <a:p>
            <a:pPr marL="0" indent="0">
              <a:buNone/>
            </a:pPr>
            <a:r>
              <a:rPr lang="en-US" dirty="0" smtClean="0"/>
              <a:t>8. As related to the “meaning of the work as a whole,” what might Miller be suggesting about the American Dream.</a:t>
            </a:r>
          </a:p>
          <a:p>
            <a:pPr marL="0" indent="0">
              <a:buNone/>
            </a:pPr>
            <a:r>
              <a:rPr lang="en-US" dirty="0" smtClean="0"/>
              <a:t>9. C/C thematic topic / characterization of </a:t>
            </a:r>
            <a:r>
              <a:rPr lang="en-US" i="1" dirty="0" smtClean="0"/>
              <a:t>Death of a Sale</a:t>
            </a:r>
            <a:r>
              <a:rPr lang="en-US" dirty="0" smtClean="0"/>
              <a:t>sman with any other text you may have read.</a:t>
            </a:r>
          </a:p>
          <a:p>
            <a:pPr marL="457200" indent="-457200">
              <a:buAutoNum type="arabicPeriod" startAt="10"/>
            </a:pPr>
            <a:endParaRPr lang="en-US" dirty="0"/>
          </a:p>
          <a:p>
            <a:pPr marL="457200" indent="-457200">
              <a:buAutoNum type="arabicPeriod" startAt="10"/>
            </a:pPr>
            <a:endParaRPr lang="en-US" dirty="0" smtClean="0"/>
          </a:p>
          <a:p>
            <a:pPr marL="457200" indent="-457200">
              <a:buAutoNum type="arabicPeriod" startAt="10"/>
            </a:pPr>
            <a:endParaRPr lang="en-US" dirty="0"/>
          </a:p>
          <a:p>
            <a:pPr marL="457200" indent="-457200">
              <a:buAutoNum type="arabicPeriod" startAt="10"/>
            </a:pPr>
            <a:endParaRPr lang="en-US" dirty="0" smtClean="0"/>
          </a:p>
          <a:p>
            <a:pPr marL="457200" indent="-457200">
              <a:buAutoNum type="arabicPeriod" startAt="10"/>
            </a:pPr>
            <a:endParaRPr lang="en-US" dirty="0"/>
          </a:p>
          <a:p>
            <a:pPr marL="457200" indent="-457200">
              <a:buAutoNum type="arabicPeriod" startAt="10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6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MLA heading: Your name, instructor’s name, class, date (day, month, year – no punctuation</a:t>
            </a:r>
          </a:p>
          <a:p>
            <a:pPr marL="0" indent="0">
              <a:buNone/>
            </a:pPr>
            <a:r>
              <a:rPr lang="en-US" dirty="0" smtClean="0"/>
              <a:t>2. Introduction: generalized hook to lead into your thesis(avoid </a:t>
            </a:r>
            <a:r>
              <a:rPr lang="en-US" dirty="0"/>
              <a:t>a pronged thesis</a:t>
            </a:r>
            <a:r>
              <a:rPr lang="en-US" dirty="0" smtClean="0"/>
              <a:t>). Be clear and concise</a:t>
            </a:r>
          </a:p>
          <a:p>
            <a:pPr marL="0" indent="0">
              <a:buNone/>
            </a:pPr>
            <a:r>
              <a:rPr lang="en-US" dirty="0" smtClean="0"/>
              <a:t>3. Body paragraphs x 2: 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Clear/controlling claim that supports thesis</a:t>
            </a:r>
          </a:p>
          <a:p>
            <a:pPr marL="0" indent="0">
              <a:buNone/>
            </a:pPr>
            <a:r>
              <a:rPr lang="en-US" dirty="0" smtClean="0"/>
              <a:t>*3 effective supporting details per claim (be sure to lead into your support) *parenthetical doc. to follow support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98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/>
              <a:t>Analysis </a:t>
            </a:r>
            <a:r>
              <a:rPr lang="en-US" dirty="0"/>
              <a:t>– EXPLAIN how your quoted material supports your claim and thesis</a:t>
            </a:r>
          </a:p>
          <a:p>
            <a:pPr marL="0" indent="0">
              <a:buNone/>
            </a:pPr>
            <a:r>
              <a:rPr lang="en-US" dirty="0" smtClean="0"/>
              <a:t>* Use </a:t>
            </a:r>
            <a:r>
              <a:rPr lang="en-US" dirty="0"/>
              <a:t>transition phrases within and between body paragraphs</a:t>
            </a:r>
          </a:p>
          <a:p>
            <a:pPr marL="0" indent="0">
              <a:buNone/>
            </a:pPr>
            <a:r>
              <a:rPr lang="en-US" dirty="0" smtClean="0"/>
              <a:t>5. Conclusion: general overview/recap of central aspect of essay, followed by a connection to either the reader, today’s world, or more importantly, to some aspect of the human condition/experience</a:t>
            </a:r>
          </a:p>
          <a:p>
            <a:pPr marL="0" indent="0">
              <a:buNone/>
            </a:pPr>
            <a:r>
              <a:rPr lang="en-US" dirty="0" smtClean="0"/>
              <a:t>5. If using one of the college board prompts, write the number of the prompt at the top of your essay.</a:t>
            </a:r>
          </a:p>
          <a:p>
            <a:pPr marL="0" indent="0">
              <a:buNone/>
            </a:pPr>
            <a:r>
              <a:rPr lang="en-US" dirty="0" smtClean="0"/>
              <a:t>6. All that you may use the day of the essay is the writing template!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4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501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Death of a Salesman</vt:lpstr>
      <vt:lpstr>PowerPoint Presentation</vt:lpstr>
      <vt:lpstr>PowerPoint Presentation</vt:lpstr>
      <vt:lpstr>PowerPoint Presentation</vt:lpstr>
      <vt:lpstr>Requirements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of a Salesman</dc:title>
  <dc:creator>Robert Delisle</dc:creator>
  <cp:lastModifiedBy>Robert Delisle</cp:lastModifiedBy>
  <cp:revision>12</cp:revision>
  <dcterms:created xsi:type="dcterms:W3CDTF">2018-08-09T10:47:50Z</dcterms:created>
  <dcterms:modified xsi:type="dcterms:W3CDTF">2018-08-09T15:24:25Z</dcterms:modified>
</cp:coreProperties>
</file>