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8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8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73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16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86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9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7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4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8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6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2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88A6-0BBD-40DA-9070-0C544A1A95D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FD4530-C4E7-43CA-B7B4-7D46EB76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8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                      Macbeth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</a:t>
            </a:r>
            <a:r>
              <a:rPr lang="en-US" sz="4800" dirty="0" smtClean="0"/>
              <a:t>“Willy the Shake”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4225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Plot for </a:t>
            </a:r>
            <a:r>
              <a:rPr lang="en-US" i="1" dirty="0"/>
              <a:t>Macbeth</a:t>
            </a:r>
            <a:r>
              <a:rPr lang="en-US" dirty="0"/>
              <a:t> based on Raphael Holinshed’s </a:t>
            </a:r>
            <a:r>
              <a:rPr lang="en-US" i="1" dirty="0"/>
              <a:t>Chronicles of England, Scotland, and Ireland</a:t>
            </a:r>
          </a:p>
          <a:p>
            <a:pPr>
              <a:defRPr/>
            </a:pPr>
            <a:r>
              <a:rPr lang="en-US" dirty="0"/>
              <a:t>Real-life Macbeth reigned as King of Scotland from 1040-1057</a:t>
            </a:r>
          </a:p>
          <a:p>
            <a:pPr>
              <a:defRPr/>
            </a:pPr>
            <a:r>
              <a:rPr lang="en-US" dirty="0"/>
              <a:t>James I (6</a:t>
            </a:r>
            <a:r>
              <a:rPr lang="en-US" baseline="30000" dirty="0"/>
              <a:t>th</a:t>
            </a:r>
            <a:r>
              <a:rPr lang="en-US" dirty="0"/>
              <a:t> of Scotland) believed himself to be a direct descendent of Banquo, a key figure in the play, so he is  portrayed as one being beyond reproach</a:t>
            </a:r>
          </a:p>
          <a:p>
            <a:pPr>
              <a:defRPr/>
            </a:pPr>
            <a:r>
              <a:rPr lang="en-US" dirty="0"/>
              <a:t>James wrote a text called </a:t>
            </a:r>
            <a:r>
              <a:rPr lang="en-US" i="1" dirty="0" err="1"/>
              <a:t>Demonologie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7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Shakespeare may have been drawn to the </a:t>
            </a:r>
            <a:r>
              <a:rPr lang="en-US" dirty="0" smtClean="0"/>
              <a:t>play, in part, due to,</a:t>
            </a:r>
            <a:endParaRPr lang="en-US" dirty="0"/>
          </a:p>
          <a:p>
            <a:pPr>
              <a:defRPr/>
            </a:pPr>
            <a:r>
              <a:rPr lang="en-US" dirty="0" smtClean="0"/>
              <a:t>Gunpowder </a:t>
            </a:r>
            <a:r>
              <a:rPr lang="en-US" dirty="0"/>
              <a:t>Plot of 1605 – extremist supporters of the Catholic Church, with the  help of Guy Fawkes, a soldier of fortune, to blow up the king and Parliament</a:t>
            </a:r>
          </a:p>
        </p:txBody>
      </p:sp>
    </p:spTree>
    <p:extLst>
      <p:ext uri="{BB962C8B-B14F-4D97-AF65-F5344CB8AC3E}">
        <p14:creationId xmlns:p14="http://schemas.microsoft.com/office/powerpoint/2010/main" val="248967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Tragic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character, usually of noble status</a:t>
            </a:r>
          </a:p>
          <a:p>
            <a:pPr>
              <a:defRPr/>
            </a:pPr>
            <a:r>
              <a:rPr lang="en-US" dirty="0"/>
              <a:t>Hamartia – “error or failure” – false steps that lead the protagonist to his/her downfall.</a:t>
            </a:r>
          </a:p>
          <a:p>
            <a:pPr>
              <a:buNone/>
              <a:defRPr/>
            </a:pPr>
            <a:r>
              <a:rPr lang="en-US" dirty="0"/>
              <a:t>* fatal character flaw(s), such as hubris – excessive pride</a:t>
            </a:r>
          </a:p>
          <a:p>
            <a:pPr>
              <a:buNone/>
              <a:defRPr/>
            </a:pPr>
            <a:r>
              <a:rPr lang="en-US" dirty="0"/>
              <a:t>* errors in judgment / ignorance</a:t>
            </a:r>
          </a:p>
          <a:p>
            <a:pPr>
              <a:buNone/>
              <a:defRPr/>
            </a:pPr>
            <a:r>
              <a:rPr lang="en-US" dirty="0"/>
              <a:t>* or forces beyond human control, such as fate</a:t>
            </a:r>
          </a:p>
          <a:p>
            <a:pPr>
              <a:defRPr/>
            </a:pPr>
            <a:r>
              <a:rPr lang="en-US" dirty="0"/>
              <a:t>Experience a reversal of fortune (</a:t>
            </a:r>
            <a:r>
              <a:rPr lang="en-US" dirty="0" err="1"/>
              <a:t>peripeteia</a:t>
            </a:r>
            <a:r>
              <a:rPr lang="en-US" dirty="0"/>
              <a:t>)that leads the protagonist to have a recognition of his/her fall</a:t>
            </a:r>
          </a:p>
          <a:p>
            <a:pPr>
              <a:defRPr/>
            </a:pPr>
            <a:r>
              <a:rPr lang="en-US" dirty="0"/>
              <a:t>Tragic hero must discover/realize his reversal brought about by own actions (</a:t>
            </a:r>
            <a:r>
              <a:rPr lang="en-US" dirty="0" err="1"/>
              <a:t>anagnorisis</a:t>
            </a:r>
            <a:r>
              <a:rPr lang="en-US" dirty="0"/>
              <a:t> – “a change from ignorance to knowledge)</a:t>
            </a:r>
          </a:p>
          <a:p>
            <a:pPr>
              <a:defRPr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4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Drama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Soliloquy – character, alone on stage, who delivers a speech to the audience revealing his/her inners thoughts to the audience</a:t>
            </a:r>
          </a:p>
          <a:p>
            <a:pPr>
              <a:defRPr/>
            </a:pPr>
            <a:r>
              <a:rPr lang="en-US" dirty="0"/>
              <a:t>Monologue – character, in the company of others on stage, makes a long speech</a:t>
            </a:r>
          </a:p>
          <a:p>
            <a:pPr>
              <a:defRPr/>
            </a:pPr>
            <a:r>
              <a:rPr lang="en-US" dirty="0"/>
              <a:t>Aside – Character’s comment that is direct to the audience or another character, but is not heard by any other characters on the stage</a:t>
            </a:r>
          </a:p>
          <a:p>
            <a:pPr>
              <a:defRPr/>
            </a:pPr>
            <a:r>
              <a:rPr lang="en-US" dirty="0"/>
              <a:t>Blank verse – unrhymed iambic pentameter</a:t>
            </a:r>
          </a:p>
          <a:p>
            <a:pPr>
              <a:defRPr/>
            </a:pPr>
            <a:r>
              <a:rPr lang="en-US" dirty="0"/>
              <a:t>Irony: dramatic, verbal, and situational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2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Foil – a minor character whose attitudes, beliefs, and behavior differ significantly from those of the main character</a:t>
            </a:r>
          </a:p>
          <a:p>
            <a:pPr>
              <a:defRPr/>
            </a:pPr>
            <a:r>
              <a:rPr lang="en-US" dirty="0"/>
              <a:t>Catharsis: “cleansing/purging” of emotion</a:t>
            </a:r>
          </a:p>
          <a:p>
            <a:pPr>
              <a:defRPr/>
            </a:pPr>
            <a:r>
              <a:rPr lang="en-US" dirty="0"/>
              <a:t>Denouement – the clearing up or untying of the complications of the plot in a play, usually a final scene in which mysteries, confusions, and doubtful destinies are clarified</a:t>
            </a:r>
          </a:p>
          <a:p>
            <a:pPr>
              <a:defRPr/>
            </a:pPr>
            <a:r>
              <a:rPr lang="en-US" dirty="0"/>
              <a:t>Major </a:t>
            </a:r>
            <a:r>
              <a:rPr lang="en-US" dirty="0" smtClean="0"/>
              <a:t>themes: appearances vs. reality, blind pursuit of power, human events mirrored in natural world, fate vs. free will, psychological effects </a:t>
            </a:r>
            <a:r>
              <a:rPr lang="en-US" smtClean="0"/>
              <a:t>of guilt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Major images: blood, plant, animal, milk, clothes, dark/light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523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396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                      Macbeth</vt:lpstr>
      <vt:lpstr>                  Background</vt:lpstr>
      <vt:lpstr>PowerPoint Presentation</vt:lpstr>
      <vt:lpstr>                    Tragic Hero</vt:lpstr>
      <vt:lpstr>                 Drama terms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</dc:title>
  <dc:creator>Robert Delisle</dc:creator>
  <cp:lastModifiedBy>Robert Delisle</cp:lastModifiedBy>
  <cp:revision>8</cp:revision>
  <dcterms:created xsi:type="dcterms:W3CDTF">2015-08-07T15:58:39Z</dcterms:created>
  <dcterms:modified xsi:type="dcterms:W3CDTF">2018-08-21T11:18:25Z</dcterms:modified>
</cp:coreProperties>
</file>