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3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71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2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5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5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2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7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BDFE8-53B4-4179-9421-736587384D0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4392B8-9595-42AD-B055-D7AE03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Essay topics are based on one of the AP exam prompts-Options are on this week’s blog</a:t>
            </a:r>
            <a:r>
              <a:rPr lang="en-US" dirty="0" smtClean="0"/>
              <a:t>. Print selection to attach to your essay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Be sure, with this essay, to set up your supporting details with signal phrases, such as “for </a:t>
            </a:r>
            <a:r>
              <a:rPr lang="en-US" dirty="0"/>
              <a:t>example</a:t>
            </a:r>
            <a:r>
              <a:rPr lang="en-US" dirty="0" smtClean="0"/>
              <a:t>,” “for </a:t>
            </a:r>
            <a:r>
              <a:rPr lang="en-US" dirty="0"/>
              <a:t>instance</a:t>
            </a:r>
            <a:r>
              <a:rPr lang="en-US" dirty="0" smtClean="0"/>
              <a:t>,” “specifically,” “to </a:t>
            </a:r>
            <a:r>
              <a:rPr lang="en-US" dirty="0"/>
              <a:t>demonstrate</a:t>
            </a:r>
            <a:r>
              <a:rPr lang="en-US" dirty="0" smtClean="0"/>
              <a:t>,” “to </a:t>
            </a:r>
            <a:r>
              <a:rPr lang="en-US" dirty="0"/>
              <a:t>illustrate</a:t>
            </a:r>
            <a:r>
              <a:rPr lang="en-US" dirty="0" smtClean="0"/>
              <a:t>,” “as </a:t>
            </a:r>
            <a:r>
              <a:rPr lang="en-US" dirty="0"/>
              <a:t>an illustration</a:t>
            </a:r>
            <a:r>
              <a:rPr lang="en-US" dirty="0" smtClean="0"/>
              <a:t>,” “most </a:t>
            </a:r>
            <a:r>
              <a:rPr lang="en-US" dirty="0"/>
              <a:t>compelling evidence</a:t>
            </a:r>
            <a:r>
              <a:rPr lang="en-US" dirty="0" smtClean="0"/>
              <a:t>,” followed by detailed analysis. </a:t>
            </a:r>
          </a:p>
          <a:p>
            <a:pPr marL="0" indent="0">
              <a:buNone/>
            </a:pPr>
            <a:r>
              <a:rPr lang="en-US" dirty="0" smtClean="0"/>
              <a:t>3. Be sure to use a transitional PHRASE to lead into new supporting detail, such as “in </a:t>
            </a:r>
            <a:r>
              <a:rPr lang="en-US" dirty="0"/>
              <a:t>like manner</a:t>
            </a:r>
            <a:r>
              <a:rPr lang="en-US" dirty="0" smtClean="0"/>
              <a:t>,” “in </a:t>
            </a:r>
            <a:r>
              <a:rPr lang="en-US" dirty="0"/>
              <a:t>the same fashion</a:t>
            </a:r>
            <a:r>
              <a:rPr lang="en-US" dirty="0" smtClean="0"/>
              <a:t>,” “equally important,”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Also</a:t>
            </a:r>
            <a:r>
              <a:rPr lang="en-US" dirty="0"/>
              <a:t>, make sure that you read the prompts carefully, underlining instructional words. If your writing prompt asks that you connect to the “meaning of the work” as a whole, be sure to incorporate in your thesis and weave into your analysis.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Be sure to AVOID SUMMARY! I am looking for detailed interpretation!!!!!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181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Delisle</dc:creator>
  <cp:lastModifiedBy>Robert Delisle</cp:lastModifiedBy>
  <cp:revision>6</cp:revision>
  <dcterms:created xsi:type="dcterms:W3CDTF">2018-10-04T10:49:56Z</dcterms:created>
  <dcterms:modified xsi:type="dcterms:W3CDTF">2018-10-05T15:46:36Z</dcterms:modified>
</cp:coreProperties>
</file>