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FFBF-506F-4E95-A1DF-4C5983CC9F9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912E-A68D-441B-AFEC-A56169019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549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FFBF-506F-4E95-A1DF-4C5983CC9F9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912E-A68D-441B-AFEC-A56169019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304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FFBF-506F-4E95-A1DF-4C5983CC9F9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912E-A68D-441B-AFEC-A56169019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431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FFBF-506F-4E95-A1DF-4C5983CC9F9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912E-A68D-441B-AFEC-A561690199B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6004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FFBF-506F-4E95-A1DF-4C5983CC9F9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912E-A68D-441B-AFEC-A56169019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918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FFBF-506F-4E95-A1DF-4C5983CC9F9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912E-A68D-441B-AFEC-A56169019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668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FFBF-506F-4E95-A1DF-4C5983CC9F9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912E-A68D-441B-AFEC-A56169019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91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FFBF-506F-4E95-A1DF-4C5983CC9F9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912E-A68D-441B-AFEC-A56169019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1923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FFBF-506F-4E95-A1DF-4C5983CC9F9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912E-A68D-441B-AFEC-A56169019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2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FFBF-506F-4E95-A1DF-4C5983CC9F9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912E-A68D-441B-AFEC-A56169019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77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FFBF-506F-4E95-A1DF-4C5983CC9F9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912E-A68D-441B-AFEC-A56169019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67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FFBF-506F-4E95-A1DF-4C5983CC9F9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912E-A68D-441B-AFEC-A56169019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551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FFBF-506F-4E95-A1DF-4C5983CC9F9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912E-A68D-441B-AFEC-A56169019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067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FFBF-506F-4E95-A1DF-4C5983CC9F9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912E-A68D-441B-AFEC-A56169019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451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FFBF-506F-4E95-A1DF-4C5983CC9F9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912E-A68D-441B-AFEC-A56169019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69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FFBF-506F-4E95-A1DF-4C5983CC9F9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912E-A68D-441B-AFEC-A56169019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210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FFBF-506F-4E95-A1DF-4C5983CC9F9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912E-A68D-441B-AFEC-A56169019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798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F35FFBF-506F-4E95-A1DF-4C5983CC9F9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5912E-A68D-441B-AFEC-A56169019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7465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Turnitin.com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Enrollment key - platypus</a:t>
            </a:r>
          </a:p>
          <a:p>
            <a:pPr marL="0" indent="0">
              <a:buNone/>
            </a:pPr>
            <a:r>
              <a:rPr lang="en-US" sz="4000" dirty="0" smtClean="0"/>
              <a:t>1</a:t>
            </a:r>
            <a:r>
              <a:rPr lang="en-US" sz="4000" baseline="30000" dirty="0" smtClean="0"/>
              <a:t>st</a:t>
            </a:r>
            <a:r>
              <a:rPr lang="en-US" sz="4000" dirty="0" smtClean="0"/>
              <a:t> block class id – 19586259</a:t>
            </a: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2</a:t>
            </a:r>
            <a:r>
              <a:rPr lang="en-US" sz="4000" baseline="30000" dirty="0" smtClean="0"/>
              <a:t>nd</a:t>
            </a:r>
            <a:r>
              <a:rPr lang="en-US" sz="4000" dirty="0" smtClean="0"/>
              <a:t> block class id – 19586273</a:t>
            </a:r>
          </a:p>
          <a:p>
            <a:pPr marL="0" indent="0">
              <a:buNone/>
            </a:pPr>
            <a:r>
              <a:rPr lang="en-US" sz="4000" dirty="0" smtClean="0"/>
              <a:t>*Must be submitted by next Friday, Nov. 16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or </a:t>
            </a:r>
            <a:r>
              <a:rPr lang="en-US" sz="4000" dirty="0" smtClean="0"/>
              <a:t>research paper grade not recorded in synergy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696646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97</TotalTime>
  <Words>35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 Turnitin.com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Turnitin.com</dc:title>
  <dc:creator>Robert Delisle</dc:creator>
  <cp:lastModifiedBy>Robert Delisle</cp:lastModifiedBy>
  <cp:revision>4</cp:revision>
  <dcterms:created xsi:type="dcterms:W3CDTF">2018-11-05T17:59:07Z</dcterms:created>
  <dcterms:modified xsi:type="dcterms:W3CDTF">2018-11-14T12:31:51Z</dcterms:modified>
</cp:coreProperties>
</file>